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50" r:id="rId2"/>
    <p:sldId id="457" r:id="rId3"/>
    <p:sldId id="451" r:id="rId4"/>
    <p:sldId id="455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88349" autoAdjust="0"/>
  </p:normalViewPr>
  <p:slideViewPr>
    <p:cSldViewPr snapToGrid="0" snapToObjects="1">
      <p:cViewPr varScale="1">
        <p:scale>
          <a:sx n="115" d="100"/>
          <a:sy n="115" d="100"/>
        </p:scale>
        <p:origin x="27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54755220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tsung-wei-huang/cs3992/issu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12: Peer Evaluation – Part 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3" name="Picture 2" descr="Peer Evaluation and Review">
            <a:extLst>
              <a:ext uri="{FF2B5EF4-FFF2-40B4-BE49-F238E27FC236}">
                <a16:creationId xmlns:a16="http://schemas.microsoft.com/office/drawing/2014/main" id="{F7994CA5-309A-3D49-9EB4-E6D2AFF5B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050" y="224545"/>
            <a:ext cx="2291392" cy="232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Care?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/>
              <a:t>Simply put, </a:t>
            </a:r>
            <a:r>
              <a:rPr lang="en-US" dirty="0"/>
              <a:t>Impact = Users</a:t>
            </a:r>
          </a:p>
          <a:p>
            <a:r>
              <a:rPr lang="en-US" dirty="0"/>
              <a:t>Many of you already provide feedback to others</a:t>
            </a:r>
          </a:p>
          <a:p>
            <a:pPr lvl="1"/>
            <a:r>
              <a:rPr lang="en-US" dirty="0"/>
              <a:t>Some are sweet</a:t>
            </a:r>
          </a:p>
          <a:p>
            <a:pPr lvl="1"/>
            <a:r>
              <a:rPr lang="en-US" dirty="0"/>
              <a:t>Most are harsh …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lvl="2"/>
            <a:r>
              <a:rPr lang="en-US" dirty="0">
                <a:sym typeface="Wingdings" pitchFamily="2" charset="2"/>
              </a:rPr>
              <a:t>No worry, this is typical; the most difficult thing in the world is to convince people to “buy” your idea</a:t>
            </a:r>
          </a:p>
          <a:p>
            <a:pPr lvl="2"/>
            <a:r>
              <a:rPr lang="en-US" dirty="0">
                <a:sym typeface="Wingdings" pitchFamily="2" charset="2"/>
              </a:rPr>
              <a:t>This is why it is important to listen to other people’s opinions and use them to refine your idea from time to time</a:t>
            </a:r>
          </a:p>
          <a:p>
            <a:pPr lvl="2"/>
            <a:r>
              <a:rPr lang="en-US" dirty="0">
                <a:sym typeface="Wingdings" pitchFamily="2" charset="2"/>
              </a:rPr>
              <a:t>Successful start-up companies often don’t use the original initial ideas</a:t>
            </a:r>
            <a:endParaRPr lang="en-US" dirty="0"/>
          </a:p>
          <a:p>
            <a:r>
              <a:rPr lang="en-US" dirty="0"/>
              <a:t>Today, we are going to finish the evaluation for all</a:t>
            </a:r>
          </a:p>
        </p:txBody>
      </p:sp>
    </p:spTree>
    <p:extLst>
      <p:ext uri="{BB962C8B-B14F-4D97-AF65-F5344CB8AC3E}">
        <p14:creationId xmlns:p14="http://schemas.microsoft.com/office/powerpoint/2010/main" val="118828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Your Peer’s Projects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have opened 10 breakout rooms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1-9 are assigned for teams from last week</a:t>
            </a:r>
          </a:p>
          <a:p>
            <a:pPr lvl="1"/>
            <a:r>
              <a:rPr lang="en-US" dirty="0"/>
              <a:t>Thesis track students are in room 10</a:t>
            </a:r>
          </a:p>
          <a:p>
            <a:pPr lvl="1"/>
            <a:r>
              <a:rPr lang="en-US" dirty="0"/>
              <a:t>Working sheet: </a:t>
            </a:r>
            <a:r>
              <a:rPr lang="en-US" dirty="0">
                <a:hlinkClick r:id="rId4"/>
              </a:rPr>
              <a:t>https://docs.google.com/spreadsheets/d/1JfWZkEyoXdVLtHkiwOqk24G7WVhLWMCP113cSe9fgsQ/edit#gid=547552200</a:t>
            </a:r>
            <a:r>
              <a:rPr lang="en-US" dirty="0"/>
              <a:t> </a:t>
            </a:r>
          </a:p>
          <a:p>
            <a:r>
              <a:rPr lang="en-US" dirty="0"/>
              <a:t>Each group work together to do the following:</a:t>
            </a:r>
          </a:p>
          <a:p>
            <a:pPr lvl="1"/>
            <a:r>
              <a:rPr lang="en-US" dirty="0"/>
              <a:t>Review all other project websites (including thesis track)</a:t>
            </a:r>
          </a:p>
          <a:p>
            <a:pPr lvl="1"/>
            <a:r>
              <a:rPr lang="en-US" dirty="0"/>
              <a:t>Comment on each of the other projects</a:t>
            </a:r>
          </a:p>
          <a:p>
            <a:pPr lvl="2"/>
            <a:r>
              <a:rPr lang="en-US" dirty="0"/>
              <a:t>What is the practical use of this project? </a:t>
            </a:r>
          </a:p>
          <a:p>
            <a:pPr lvl="2"/>
            <a:r>
              <a:rPr lang="en-US" dirty="0"/>
              <a:t>What are the challenges to implement this project?</a:t>
            </a:r>
          </a:p>
          <a:p>
            <a:pPr lvl="2"/>
            <a:r>
              <a:rPr lang="en-US" dirty="0"/>
              <a:t>What is the marketplace for this project?</a:t>
            </a:r>
          </a:p>
          <a:p>
            <a:pPr lvl="2"/>
            <a:r>
              <a:rPr lang="en-US" dirty="0"/>
              <a:t>Will we buy it?</a:t>
            </a:r>
          </a:p>
          <a:p>
            <a:pPr lvl="2"/>
            <a:r>
              <a:rPr lang="en-US" dirty="0"/>
              <a:t>What to improve the project from an outsider’s perspective</a:t>
            </a:r>
          </a:p>
          <a:p>
            <a:pPr lvl="1"/>
            <a:r>
              <a:rPr lang="en-US" dirty="0"/>
              <a:t>Post your comment as a reply to that project’s GitHub post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16A9A-12D6-9B46-9359-B1CA7C200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C1AB5-DC60-AE4D-9800-BFC0075F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 Your Peer Evaluation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096CA-3DA0-9E42-8642-566BCB042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team spends 5 mins to update your issue page</a:t>
            </a:r>
          </a:p>
          <a:p>
            <a:pPr lvl="1"/>
            <a:r>
              <a:rPr lang="en-US" dirty="0">
                <a:hlinkClick r:id="rId2"/>
              </a:rPr>
              <a:t>https://github.com/tsung-wei-huang/cs3992/issues</a:t>
            </a:r>
            <a:endParaRPr lang="en-US" dirty="0"/>
          </a:p>
          <a:p>
            <a:pPr lvl="1"/>
            <a:r>
              <a:rPr lang="en-US" dirty="0"/>
              <a:t>Include your website in good place others can see</a:t>
            </a:r>
          </a:p>
          <a:p>
            <a:r>
              <a:rPr lang="en-US" dirty="0"/>
              <a:t>Each team spends the rest to review other projects</a:t>
            </a:r>
          </a:p>
          <a:p>
            <a:pPr lvl="1"/>
            <a:r>
              <a:rPr lang="en-US" dirty="0"/>
              <a:t>Write your comment as a reply to the issue post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C2D500-BF36-9649-B4A5-FB5993DA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82" y="3629607"/>
            <a:ext cx="4650377" cy="3081885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A71D542-5440-E343-8515-FC558123BCB6}"/>
              </a:ext>
            </a:extLst>
          </p:cNvPr>
          <p:cNvSpPr/>
          <p:nvPr/>
        </p:nvSpPr>
        <p:spPr>
          <a:xfrm>
            <a:off x="301628" y="3846875"/>
            <a:ext cx="3477891" cy="2647347"/>
          </a:xfrm>
          <a:prstGeom prst="wedgeRoundRectCallout">
            <a:avLst>
              <a:gd name="adj1" fmla="val 26106"/>
              <a:gd name="adj2" fmla="val -5592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Each group needs to review all the other projects (incl. thesis track), except your own projects!!! You can run your review/comments by reading their project website.</a:t>
            </a:r>
          </a:p>
        </p:txBody>
      </p:sp>
    </p:spTree>
    <p:extLst>
      <p:ext uri="{BB962C8B-B14F-4D97-AF65-F5344CB8AC3E}">
        <p14:creationId xmlns:p14="http://schemas.microsoft.com/office/powerpoint/2010/main" val="3033844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5638</TotalTime>
  <Words>368</Words>
  <Application>Microsoft Macintosh PowerPoint</Application>
  <PresentationFormat>On-screen Show (4:3)</PresentationFormat>
  <Paragraphs>42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12: Peer Evaluation – Part II</vt:lpstr>
      <vt:lpstr>Why Should I Care?</vt:lpstr>
      <vt:lpstr>Evaluate Your Peer’s Projects</vt:lpstr>
      <vt:lpstr>Finish Your Peer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720</cp:revision>
  <dcterms:created xsi:type="dcterms:W3CDTF">2020-01-09T06:22:26Z</dcterms:created>
  <dcterms:modified xsi:type="dcterms:W3CDTF">2021-03-10T19:14:50Z</dcterms:modified>
</cp:coreProperties>
</file>